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sldIdLst>
    <p:sldId id="299" r:id="rId2"/>
    <p:sldId id="306" r:id="rId3"/>
    <p:sldId id="340" r:id="rId4"/>
    <p:sldId id="341" r:id="rId5"/>
    <p:sldId id="342" r:id="rId6"/>
    <p:sldId id="264" r:id="rId7"/>
    <p:sldId id="315" r:id="rId8"/>
    <p:sldId id="307" r:id="rId9"/>
    <p:sldId id="347" r:id="rId10"/>
    <p:sldId id="351" r:id="rId11"/>
    <p:sldId id="343" r:id="rId12"/>
    <p:sldId id="344" r:id="rId13"/>
    <p:sldId id="329" r:id="rId14"/>
    <p:sldId id="327" r:id="rId15"/>
    <p:sldId id="313" r:id="rId16"/>
    <p:sldId id="326" r:id="rId17"/>
    <p:sldId id="348" r:id="rId18"/>
    <p:sldId id="349" r:id="rId19"/>
    <p:sldId id="350" r:id="rId20"/>
    <p:sldId id="311" r:id="rId21"/>
    <p:sldId id="345" r:id="rId22"/>
    <p:sldId id="330" r:id="rId23"/>
    <p:sldId id="316" r:id="rId24"/>
    <p:sldId id="331" r:id="rId25"/>
    <p:sldId id="332" r:id="rId26"/>
    <p:sldId id="336" r:id="rId27"/>
    <p:sldId id="334" r:id="rId28"/>
    <p:sldId id="333" r:id="rId29"/>
    <p:sldId id="335" r:id="rId30"/>
    <p:sldId id="337" r:id="rId31"/>
    <p:sldId id="287" r:id="rId3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.VnAvant" panose="020B7200000000000000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FF"/>
    <a:srgbClr val="00FFCC"/>
    <a:srgbClr val="CC00FF"/>
    <a:srgbClr val="00FF00"/>
    <a:srgbClr val="0000CC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5" autoAdjust="0"/>
    <p:restoredTop sz="93592" autoAdjust="0"/>
  </p:normalViewPr>
  <p:slideViewPr>
    <p:cSldViewPr>
      <p:cViewPr varScale="1">
        <p:scale>
          <a:sx n="83" d="100"/>
          <a:sy n="83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11CBFD-64F7-4EDA-91FD-A1DF1C2C2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271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C6C463-3223-450A-88B9-B4DABE21B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66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29A16-564F-4965-8126-DCC7F6190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86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FBD3-F0F4-46C5-9FC6-69D309AFAC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81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2BD8F-1F1C-40F1-BEA5-20DE47103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6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B078-D590-4164-8235-822AB22C0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55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2B3B2-2145-40C6-AF38-41E90D782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87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4BF9-2721-48A8-85C7-3C1D04A0F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78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0FAD-BFD0-4E38-9F1C-78B3EEB74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84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4D34-06C8-44E4-85D3-C7A8A16D5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5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6F8D1-7530-4248-B284-881A7EDC7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5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E919-B581-44E5-A44A-6619D2646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40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+mj-lt"/>
              </a:defRPr>
            </a:lvl1pPr>
          </a:lstStyle>
          <a:p>
            <a:pPr>
              <a:defRPr/>
            </a:pPr>
            <a:fld id="{D0C06252-3073-4A06-A6B5-A651685F5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vn/imgres?imgurl=http://farm4.static.flickr.com/3641/3439964733_f8a4d0acb8.jpg&amp;imgrefurl=http://www.phuot.vn/threads/3217-%C4%90%E1%BB%93-ngh%E1%BB%81-cho-d%C3%A2n-ph%C6%B0%E1%BB%A3t-(Gi%C3%A0y-b%E1%BB%99-%C4%91%E1%BB%99i-n%C3%B3n-tai-b%C3%A8o-kh%C4%83n-r%E1%BA%B1n)&amp;usg=___6ZkIQzYkxfk-py_zhZv-hHdQ6A=&amp;h=394&amp;w=500&amp;sz=118&amp;hl=vi&amp;start=2&amp;zoom=1&amp;tbnid=X4E2epYPqudUEM:&amp;tbnh=102&amp;tbnw=130&amp;ei=U0jwTrSiCNPuggehlrytAg&amp;prev=/search?q=giay+bo+doi&amp;hl=vi&amp;gbv=2&amp;tbm=isch&amp;itbs=1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.vn/imgres?imgurl=http://img522.imageshack.us/img522/8569/noncoiwj4.jpg&amp;imgrefurl=http://hoangsa.org/forum/showthread.php?t=22671&amp;usg=__QlN00iRJ_voqIasoOdcewqIw5UI=&amp;h=287&amp;w=420&amp;sz=16&amp;hl=vi&amp;start=1&amp;zoom=1&amp;tbnid=yTpSzP1Ve7AcEM:&amp;tbnh=85&amp;tbnw=125&amp;ei=U0vwTp6hLojVgQfZvpXGAw&amp;prev=/search?q=mu+coi+bo+doi&amp;hl=vi&amp;gbv=2&amp;tbm=isch&amp;itb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.vn/imgres?imgurl=http://i160.photobucket.com/albums/t165/leekimbh/Sung/Winchester.jpg&amp;imgrefurl=http://vndefence.info/modules.php?name=News&amp;op=viewst&amp;sid=76&amp;usg=__0PE5xw52ICmokpWJkZiPAlfODe4=&amp;h=278&amp;w=482&amp;sz=18&amp;hl=vi&amp;start=10&amp;zoom=1&amp;tbnid=_3f1rLhFQ5zwAM:&amp;tbnh=74&amp;tbnw=129&amp;ei=zEzwTpaiAYn0gge9udCYAg&amp;prev=/search?q=sung+truong&amp;hl=vi&amp;gbv=2&amp;tbm=isch&amp;itbs=1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579563" y="3159125"/>
            <a:ext cx="59150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chữ cái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i – t -c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5 - 6 tuổi)</a:t>
            </a:r>
          </a:p>
        </p:txBody>
      </p:sp>
      <p:sp>
        <p:nvSpPr>
          <p:cNvPr id="23" name="Title 8"/>
          <p:cNvSpPr txBox="1">
            <a:spLocks/>
          </p:cNvSpPr>
          <p:nvPr/>
        </p:nvSpPr>
        <p:spPr bwMode="auto">
          <a:xfrm>
            <a:off x="685800" y="12668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QUÂN LONG BIÊN</a:t>
            </a:r>
            <a:br>
              <a:rPr lang="en-US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sp>
        <p:nvSpPr>
          <p:cNvPr id="4100" name="Title 8"/>
          <p:cNvSpPr>
            <a:spLocks noGrp="1"/>
          </p:cNvSpPr>
          <p:nvPr/>
        </p:nvSpPr>
        <p:spPr bwMode="auto">
          <a:xfrm>
            <a:off x="685800" y="26892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05000" y="1828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 flipH="1">
            <a:off x="3657600" y="76200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12877800" y="31242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943600" y="7315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pic>
        <p:nvPicPr>
          <p:cNvPr id="13318" name="Picture 6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9" name="Picture 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0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572000" y="20574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flipH="1">
            <a:off x="10956925" y="75438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70125" y="-2403475"/>
            <a:ext cx="18415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505200" y="0"/>
            <a:ext cx="1706563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0">
                <a:solidFill>
                  <a:srgbClr val="3333FF"/>
                </a:solidFill>
              </a:rPr>
              <a:t>t</a:t>
            </a:r>
          </a:p>
        </p:txBody>
      </p:sp>
      <p:pic>
        <p:nvPicPr>
          <p:cNvPr id="14340" name="Picture 6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ictur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22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Pictur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-228600"/>
            <a:ext cx="19812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15365" name="Picture 8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4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9150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5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0006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1676400" y="0"/>
            <a:ext cx="6096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vi-VN" altLang="en-US" sz="4800">
                <a:solidFill>
                  <a:srgbClr val="FF0000"/>
                </a:solidFill>
                <a:latin typeface="Arial" panose="020B0604020202020204" pitchFamily="34" charset="0"/>
              </a:rPr>
              <a:t>àm quen với chữ</a:t>
            </a:r>
            <a:r>
              <a:rPr lang="en-US" altLang="en-US" sz="480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vi-VN" altLang="en-US" sz="4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>
                <a:solidFill>
                  <a:srgbClr val="0066FF"/>
                </a:solidFill>
                <a:latin typeface="Arial" panose="020B0604020202020204" pitchFamily="34" charset="0"/>
              </a:rPr>
              <a:t>t</a:t>
            </a:r>
          </a:p>
        </p:txBody>
      </p:sp>
      <p:graphicFrame>
        <p:nvGraphicFramePr>
          <p:cNvPr id="135195" name="Group 27"/>
          <p:cNvGraphicFramePr>
            <a:graphicFrameLocks noGrp="1"/>
          </p:cNvGraphicFramePr>
          <p:nvPr/>
        </p:nvGraphicFramePr>
        <p:xfrm>
          <a:off x="3429000" y="0"/>
          <a:ext cx="2971800" cy="629443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1161625370"/>
                    </a:ext>
                  </a:extLst>
                </a:gridCol>
              </a:tblGrid>
              <a:tr h="6294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40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.VnAvant" panose="020B7200000000000000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7580178"/>
                  </a:ext>
                </a:extLst>
              </a:tr>
            </a:tbl>
          </a:graphicData>
        </a:graphic>
      </p:graphicFrame>
      <p:sp>
        <p:nvSpPr>
          <p:cNvPr id="15373" name="Text Box 24"/>
          <p:cNvSpPr txBox="1">
            <a:spLocks noChangeArrowheads="1"/>
          </p:cNvSpPr>
          <p:nvPr/>
        </p:nvSpPr>
        <p:spPr bwMode="auto">
          <a:xfrm>
            <a:off x="6858000" y="23622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I</a:t>
            </a:r>
            <a:r>
              <a:rPr lang="en-US" altLang="en-US" sz="1800"/>
              <a:t>I</a:t>
            </a:r>
          </a:p>
        </p:txBody>
      </p:sp>
      <p:sp>
        <p:nvSpPr>
          <p:cNvPr id="135193" name="WordArt 25"/>
          <p:cNvSpPr>
            <a:spLocks noChangeArrowheads="1" noChangeShapeType="1" noTextEdit="1"/>
          </p:cNvSpPr>
          <p:nvPr/>
        </p:nvSpPr>
        <p:spPr bwMode="auto">
          <a:xfrm>
            <a:off x="4114800" y="1295400"/>
            <a:ext cx="7620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135194" name="WordArt 26"/>
          <p:cNvSpPr>
            <a:spLocks noChangeArrowheads="1" noChangeShapeType="1" noTextEdit="1"/>
          </p:cNvSpPr>
          <p:nvPr/>
        </p:nvSpPr>
        <p:spPr bwMode="auto">
          <a:xfrm>
            <a:off x="3657600" y="2057400"/>
            <a:ext cx="1752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Pictur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609600"/>
            <a:ext cx="19812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7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578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1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1905000" y="838200"/>
            <a:ext cx="548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Các kiểu chữ: </a:t>
            </a:r>
            <a:r>
              <a:rPr lang="en-US" altLang="en-US">
                <a:solidFill>
                  <a:srgbClr val="0066FF"/>
                </a:solidFill>
                <a:latin typeface="Arial" panose="020B0604020202020204" pitchFamily="34" charset="0"/>
              </a:rPr>
              <a:t>t</a:t>
            </a:r>
          </a:p>
        </p:txBody>
      </p:sp>
      <p:graphicFrame>
        <p:nvGraphicFramePr>
          <p:cNvPr id="107614" name="Group 94"/>
          <p:cNvGraphicFramePr>
            <a:graphicFrameLocks noGrp="1"/>
          </p:cNvGraphicFramePr>
          <p:nvPr/>
        </p:nvGraphicFramePr>
        <p:xfrm>
          <a:off x="3505200" y="304800"/>
          <a:ext cx="1828800" cy="63246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4253666725"/>
                    </a:ext>
                  </a:extLst>
                </a:gridCol>
              </a:tblGrid>
              <a:tr h="6324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0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Commercial Script" panose="020B7200000000000000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6697066"/>
                  </a:ext>
                </a:extLst>
              </a:tr>
            </a:tbl>
          </a:graphicData>
        </a:graphic>
      </p:graphicFrame>
      <p:graphicFrame>
        <p:nvGraphicFramePr>
          <p:cNvPr id="107610" name="Group 90"/>
          <p:cNvGraphicFramePr>
            <a:graphicFrameLocks noGrp="1"/>
          </p:cNvGraphicFramePr>
          <p:nvPr/>
        </p:nvGraphicFramePr>
        <p:xfrm>
          <a:off x="1447800" y="990600"/>
          <a:ext cx="1524000" cy="43592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997787515"/>
                    </a:ext>
                  </a:extLst>
                </a:gridCol>
              </a:tblGrid>
              <a:tr h="435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9435373"/>
                  </a:ext>
                </a:extLst>
              </a:tr>
            </a:tbl>
          </a:graphicData>
        </a:graphic>
      </p:graphicFrame>
      <p:sp>
        <p:nvSpPr>
          <p:cNvPr id="16396" name="Line 86"/>
          <p:cNvSpPr>
            <a:spLocks noChangeShapeType="1"/>
          </p:cNvSpPr>
          <p:nvPr/>
        </p:nvSpPr>
        <p:spPr bwMode="auto">
          <a:xfrm>
            <a:off x="4038600" y="27432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7633" name="Group 113"/>
          <p:cNvGraphicFramePr>
            <a:graphicFrameLocks noGrp="1"/>
          </p:cNvGraphicFramePr>
          <p:nvPr/>
        </p:nvGraphicFramePr>
        <p:xfrm>
          <a:off x="5334000" y="914400"/>
          <a:ext cx="2286000" cy="435927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1044503462"/>
                    </a:ext>
                  </a:extLst>
                </a:gridCol>
              </a:tblGrid>
              <a:tr h="435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H" panose="020B7200000000000000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12683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7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9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0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2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20"/>
          <p:cNvSpPr txBox="1">
            <a:spLocks noChangeArrowheads="1"/>
          </p:cNvSpPr>
          <p:nvPr/>
        </p:nvSpPr>
        <p:spPr bwMode="auto">
          <a:xfrm>
            <a:off x="1600200" y="685800"/>
            <a:ext cx="609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5" name="Text Box 21"/>
          <p:cNvSpPr txBox="1">
            <a:spLocks noChangeArrowheads="1"/>
          </p:cNvSpPr>
          <p:nvPr/>
        </p:nvSpPr>
        <p:spPr bwMode="auto">
          <a:xfrm>
            <a:off x="1219200" y="304800"/>
            <a:ext cx="701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CC"/>
                </a:solidFill>
              </a:rPr>
              <a:t>So s¸nh ®iÓm gièng vµ     kh¸c nhau cña: i , t</a:t>
            </a:r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2743200" y="1371600"/>
            <a:ext cx="121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0">
                <a:solidFill>
                  <a:srgbClr val="3333FF"/>
                </a:solidFill>
              </a:rPr>
              <a:t>i</a:t>
            </a:r>
          </a:p>
        </p:txBody>
      </p:sp>
      <p:sp>
        <p:nvSpPr>
          <p:cNvPr id="17417" name="Text Box 23"/>
          <p:cNvSpPr txBox="1">
            <a:spLocks noChangeArrowheads="1"/>
          </p:cNvSpPr>
          <p:nvPr/>
        </p:nvSpPr>
        <p:spPr bwMode="auto">
          <a:xfrm>
            <a:off x="5410200" y="1295400"/>
            <a:ext cx="121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0">
                <a:solidFill>
                  <a:srgbClr val="3333FF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18435" name="Picture 11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9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76" name="WordArt 60"/>
          <p:cNvSpPr>
            <a:spLocks noChangeArrowheads="1" noChangeShapeType="1" noTextEdit="1"/>
          </p:cNvSpPr>
          <p:nvPr/>
        </p:nvSpPr>
        <p:spPr bwMode="auto">
          <a:xfrm>
            <a:off x="2133600" y="2209800"/>
            <a:ext cx="609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86078" name="WordArt 62"/>
          <p:cNvSpPr>
            <a:spLocks noChangeArrowheads="1" noChangeShapeType="1" noTextEdit="1"/>
          </p:cNvSpPr>
          <p:nvPr/>
        </p:nvSpPr>
        <p:spPr bwMode="auto">
          <a:xfrm>
            <a:off x="2133600" y="1447800"/>
            <a:ext cx="6858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Vogue" panose="020B7200000000000000" pitchFamily="34" charset="0"/>
              </a:rPr>
              <a:t>.</a:t>
            </a:r>
          </a:p>
        </p:txBody>
      </p:sp>
      <p:sp>
        <p:nvSpPr>
          <p:cNvPr id="86080" name="WordArt 64"/>
          <p:cNvSpPr>
            <a:spLocks noChangeArrowheads="1" noChangeShapeType="1" noTextEdit="1"/>
          </p:cNvSpPr>
          <p:nvPr/>
        </p:nvSpPr>
        <p:spPr bwMode="auto">
          <a:xfrm>
            <a:off x="5105400" y="1371600"/>
            <a:ext cx="6096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86082" name="WordArt 66"/>
          <p:cNvSpPr>
            <a:spLocks noChangeArrowheads="1" noChangeShapeType="1" noTextEdit="1"/>
          </p:cNvSpPr>
          <p:nvPr/>
        </p:nvSpPr>
        <p:spPr bwMode="auto">
          <a:xfrm>
            <a:off x="4495800" y="2209800"/>
            <a:ext cx="176688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I</a:t>
            </a:r>
          </a:p>
        </p:txBody>
      </p:sp>
      <p:pic>
        <p:nvPicPr>
          <p:cNvPr id="18441" name="Picture 6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6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1600200" y="7620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33400" y="5851525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c¶nh s¸t c¬ ®éng</a:t>
            </a:r>
          </a:p>
        </p:txBody>
      </p:sp>
      <p:pic>
        <p:nvPicPr>
          <p:cNvPr id="19460" name="Picture 48" descr="20843935_images1770506_to-co-don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963"/>
            <a:ext cx="9144000" cy="602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09600" y="5334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0">
                <a:solidFill>
                  <a:srgbClr val="FF3300"/>
                </a:solidFill>
              </a:rPr>
              <a:t>c¶nh s¸t c¬ ®éng</a:t>
            </a:r>
          </a:p>
        </p:txBody>
      </p:sp>
      <p:pic>
        <p:nvPicPr>
          <p:cNvPr id="20483" name="Picture 3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4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5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FF00"/>
                </a:solidFill>
              </a:rPr>
              <a:t>c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00CC"/>
                </a:solidFill>
              </a:rPr>
              <a:t>¶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7600" y="1066800"/>
            <a:ext cx="1066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562600" y="1143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pic>
        <p:nvPicPr>
          <p:cNvPr id="21510" name="Picture 6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1" name="Picture 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2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6670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562600" y="1066800"/>
            <a:ext cx="1143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4676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62484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00CC"/>
                </a:solidFill>
              </a:rPr>
              <a:t>¸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5720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é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4290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®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5240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¬</a:t>
            </a: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4572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FF00"/>
                </a:solidFill>
              </a:rPr>
              <a:t>c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6294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g</a:t>
            </a: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5638800" y="3124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9900CC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/>
      <p:bldP spid="144393" grpId="0"/>
      <p:bldP spid="144396" grpId="0"/>
      <p:bldP spid="144400" grpId="0"/>
      <p:bldP spid="1444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-1905000" y="228600"/>
            <a:ext cx="457200" cy="277813"/>
          </a:xfrm>
        </p:spPr>
        <p:txBody>
          <a:bodyPr/>
          <a:lstStyle/>
          <a:p>
            <a:pPr eaLnBrk="1" hangingPunct="1"/>
            <a:endParaRPr lang="en-US" altLang="en-US" sz="3800" smtClean="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5908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2253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b="1" smtClean="0"/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1905000" y="3429000"/>
            <a:ext cx="1295400" cy="2225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FF00"/>
                </a:solidFill>
              </a:rPr>
              <a:t>c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44958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4008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191000" y="3429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00FF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9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6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7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0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819400" y="5851525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bé ®éi</a:t>
            </a:r>
          </a:p>
        </p:txBody>
      </p:sp>
      <p:pic>
        <p:nvPicPr>
          <p:cNvPr id="5128" name="Picture 45" descr="ap_2009092111492275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24384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9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133600" y="46482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10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05800" y="21336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11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2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3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6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21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590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25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9150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27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1752600" y="5334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0">
                <a:solidFill>
                  <a:srgbClr val="0066FF"/>
                </a:solidFill>
                <a:latin typeface="Arial" panose="020B0604020202020204" pitchFamily="34" charset="0"/>
              </a:rPr>
              <a:t>Làm quen với chữ: c</a:t>
            </a:r>
          </a:p>
        </p:txBody>
      </p:sp>
      <p:graphicFrame>
        <p:nvGraphicFramePr>
          <p:cNvPr id="84046" name="Group 78"/>
          <p:cNvGraphicFramePr>
            <a:graphicFrameLocks noGrp="1"/>
          </p:cNvGraphicFramePr>
          <p:nvPr/>
        </p:nvGraphicFramePr>
        <p:xfrm>
          <a:off x="2133600" y="-381000"/>
          <a:ext cx="4419600" cy="6188075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3847337138"/>
                    </a:ext>
                  </a:extLst>
                </a:gridCol>
              </a:tblGrid>
              <a:tr h="618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0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56849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24384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133600" y="46482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659204qfhni5vgx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05800" y="21336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3400"/>
            <a:ext cx="9144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590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9150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9277" name="Group 13"/>
          <p:cNvGraphicFramePr>
            <a:graphicFrameLocks noGrp="1"/>
          </p:cNvGraphicFramePr>
          <p:nvPr/>
        </p:nvGraphicFramePr>
        <p:xfrm>
          <a:off x="2133600" y="-381000"/>
          <a:ext cx="4419600" cy="6188075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3542361123"/>
                    </a:ext>
                  </a:extLst>
                </a:gridCol>
              </a:tblGrid>
              <a:tr h="618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0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67696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9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1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53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2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5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1752600" y="9906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Các kiểu chữ: </a:t>
            </a:r>
            <a:r>
              <a:rPr lang="en-US" altLang="en-US" sz="3600">
                <a:solidFill>
                  <a:srgbClr val="0066FF"/>
                </a:solidFill>
                <a:latin typeface="Arial" panose="020B0604020202020204" pitchFamily="34" charset="0"/>
              </a:rPr>
              <a:t>c</a:t>
            </a:r>
          </a:p>
        </p:txBody>
      </p:sp>
      <p:graphicFrame>
        <p:nvGraphicFramePr>
          <p:cNvPr id="108612" name="Group 68"/>
          <p:cNvGraphicFramePr>
            <a:graphicFrameLocks noGrp="1"/>
          </p:cNvGraphicFramePr>
          <p:nvPr/>
        </p:nvGraphicFramePr>
        <p:xfrm>
          <a:off x="304800" y="457200"/>
          <a:ext cx="2971800" cy="566896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1480368840"/>
                    </a:ext>
                  </a:extLst>
                </a:gridCol>
              </a:tblGrid>
              <a:tr h="566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4674928"/>
                  </a:ext>
                </a:extLst>
              </a:tr>
            </a:tbl>
          </a:graphicData>
        </a:graphic>
      </p:graphicFrame>
      <p:graphicFrame>
        <p:nvGraphicFramePr>
          <p:cNvPr id="108594" name="Group 50"/>
          <p:cNvGraphicFramePr>
            <a:graphicFrameLocks noGrp="1"/>
          </p:cNvGraphicFramePr>
          <p:nvPr/>
        </p:nvGraphicFramePr>
        <p:xfrm>
          <a:off x="3124200" y="457200"/>
          <a:ext cx="2514600" cy="5211763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3500084051"/>
                    </a:ext>
                  </a:extLst>
                </a:gridCol>
              </a:tblGrid>
              <a:tr h="521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tumChe" pitchFamily="49" charset="-127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2920617"/>
                  </a:ext>
                </a:extLst>
              </a:tr>
            </a:tbl>
          </a:graphicData>
        </a:graphic>
      </p:graphicFrame>
      <p:graphicFrame>
        <p:nvGraphicFramePr>
          <p:cNvPr id="108613" name="Group 69"/>
          <p:cNvGraphicFramePr>
            <a:graphicFrameLocks noGrp="1"/>
          </p:cNvGraphicFramePr>
          <p:nvPr/>
        </p:nvGraphicFramePr>
        <p:xfrm>
          <a:off x="5791200" y="1066800"/>
          <a:ext cx="2555875" cy="4359275"/>
        </p:xfrm>
        <a:graphic>
          <a:graphicData uri="http://schemas.openxmlformats.org/drawingml/2006/table">
            <a:tbl>
              <a:tblPr/>
              <a:tblGrid>
                <a:gridCol w="2555875">
                  <a:extLst>
                    <a:ext uri="{9D8B030D-6E8A-4147-A177-3AD203B41FA5}">
                      <a16:colId xmlns:a16="http://schemas.microsoft.com/office/drawing/2014/main" xmlns="" val="655199096"/>
                    </a:ext>
                  </a:extLst>
                </a:gridCol>
              </a:tblGrid>
              <a:tr h="435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.VnTimeH" panose="020B7200000000000000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26031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0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10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2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0144" name="Group 32"/>
          <p:cNvGraphicFramePr>
            <a:graphicFrameLocks noGrp="1"/>
          </p:cNvGraphicFramePr>
          <p:nvPr/>
        </p:nvGraphicFramePr>
        <p:xfrm>
          <a:off x="1447800" y="1066800"/>
          <a:ext cx="1676400" cy="5211763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1090666432"/>
                    </a:ext>
                  </a:extLst>
                </a:gridCol>
              </a:tblGrid>
              <a:tr h="521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7035762"/>
                  </a:ext>
                </a:extLst>
              </a:tr>
            </a:tbl>
          </a:graphicData>
        </a:graphic>
      </p:graphicFrame>
      <p:graphicFrame>
        <p:nvGraphicFramePr>
          <p:cNvPr id="90171" name="Group 59"/>
          <p:cNvGraphicFramePr>
            <a:graphicFrameLocks noGrp="1"/>
          </p:cNvGraphicFramePr>
          <p:nvPr/>
        </p:nvGraphicFramePr>
        <p:xfrm>
          <a:off x="3505200" y="1066800"/>
          <a:ext cx="1752600" cy="5211763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3452703295"/>
                    </a:ext>
                  </a:extLst>
                </a:gridCol>
              </a:tblGrid>
              <a:tr h="521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758201"/>
                  </a:ext>
                </a:extLst>
              </a:tr>
            </a:tbl>
          </a:graphicData>
        </a:graphic>
      </p:graphicFrame>
      <p:graphicFrame>
        <p:nvGraphicFramePr>
          <p:cNvPr id="90170" name="Group 58"/>
          <p:cNvGraphicFramePr>
            <a:graphicFrameLocks noGrp="1"/>
          </p:cNvGraphicFramePr>
          <p:nvPr/>
        </p:nvGraphicFramePr>
        <p:xfrm>
          <a:off x="4953000" y="1676400"/>
          <a:ext cx="2514600" cy="4359275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974052075"/>
                    </a:ext>
                  </a:extLst>
                </a:gridCol>
              </a:tblGrid>
              <a:tr h="435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.VnAvant" panose="020B7200000000000000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66405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2" name="Picture 4" descr="4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990600"/>
            <a:ext cx="11049000" cy="87630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>
                <a:solidFill>
                  <a:srgbClr val="00FF00"/>
                </a:solidFill>
                <a:latin typeface="Times New Roman" panose="02020603050405020304" pitchFamily="18" charset="0"/>
              </a:rPr>
              <a:t>Trò chơi: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828800" y="2971800"/>
            <a:ext cx="6705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00FFCC"/>
                </a:solidFill>
                <a:latin typeface="Arial" panose="020B0604020202020204" pitchFamily="34" charset="0"/>
              </a:rPr>
              <a:t>“Tìm chữ cái còn thiếu trong từ”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  <p:bldP spid="1095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1524000" y="4343400"/>
            <a:ext cx="640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/>
              <a:t>®«</a:t>
            </a:r>
            <a:r>
              <a:rPr lang="en-US" altLang="en-US" sz="6000">
                <a:solidFill>
                  <a:srgbClr val="FF0066"/>
                </a:solidFill>
              </a:rPr>
              <a:t>i</a:t>
            </a:r>
            <a:r>
              <a:rPr lang="en-US" altLang="en-US" sz="6000">
                <a:solidFill>
                  <a:srgbClr val="00FFCC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6000"/>
              <a:t>giµy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438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/>
              <a:t>®«</a:t>
            </a:r>
            <a:r>
              <a:rPr lang="en-US" altLang="en-US" sz="6000">
                <a:latin typeface="Arial" panose="020B0604020202020204" pitchFamily="34" charset="0"/>
              </a:rPr>
              <a:t>   </a:t>
            </a:r>
            <a:r>
              <a:rPr lang="en-US" altLang="en-US" sz="6000"/>
              <a:t>giµy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3810000" y="5410200"/>
            <a:ext cx="977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  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886200" y="5181600"/>
            <a:ext cx="366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>
                <a:solidFill>
                  <a:srgbClr val="FF0066"/>
                </a:solidFill>
              </a:rPr>
              <a:t>i</a:t>
            </a:r>
          </a:p>
        </p:txBody>
      </p:sp>
      <p:pic>
        <p:nvPicPr>
          <p:cNvPr id="28678" name="Picture 13" descr="ANd9GcQkIb2zEFW3EsgOmQAQv7-CWk7aypo0hoy8i8H-GZKD14AyoeMr69FLi1Z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315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/>
      <p:bldP spid="110600" grpId="0"/>
      <p:bldP spid="110602" grpId="0"/>
      <p:bldP spid="110602" grpId="1"/>
      <p:bldP spid="11060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362200" y="4495800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Tủ </a:t>
            </a:r>
            <a:r>
              <a:rPr lang="en-US" altLang="en-US" sz="5400">
                <a:solidFill>
                  <a:srgbClr val="FF0066"/>
                </a:solidFill>
              </a:rPr>
              <a:t>t</a:t>
            </a:r>
            <a:r>
              <a:rPr lang="en-US" altLang="en-US" sz="5400"/>
              <a:t>huốc</a:t>
            </a:r>
            <a:r>
              <a:rPr lang="en-US" altLang="en-US" sz="5400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362200" y="5257800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Tủ   huốc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429000" y="54102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581400" y="5257800"/>
            <a:ext cx="390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rgbClr val="FF0066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5" grpId="0"/>
      <p:bldP spid="114695" grpId="1"/>
      <p:bldP spid="1146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2286000" y="41910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FF0066"/>
                </a:solidFill>
              </a:rPr>
              <a:t>c</a:t>
            </a:r>
            <a:r>
              <a:rPr lang="en-US" altLang="en-US" sz="5400"/>
              <a:t>«ng an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276600" y="5105400"/>
            <a:ext cx="289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/>
              <a:t>«ng an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819400" y="5105400"/>
            <a:ext cx="6238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rgbClr val="FF0066"/>
                </a:solidFill>
              </a:rPr>
              <a:t>c</a:t>
            </a:r>
          </a:p>
        </p:txBody>
      </p:sp>
      <p:pic>
        <p:nvPicPr>
          <p:cNvPr id="30726" name="Picture 11" descr="trang%203%20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8077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7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7315">
            <a:off x="304800" y="0"/>
            <a:ext cx="7848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209800" y="4114800"/>
            <a:ext cx="464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kim  t</a:t>
            </a:r>
            <a:r>
              <a:rPr lang="en-US" altLang="en-US" sz="5400">
                <a:solidFill>
                  <a:srgbClr val="FF0066"/>
                </a:solidFill>
              </a:rPr>
              <a:t>i</a:t>
            </a:r>
            <a:r>
              <a:rPr lang="en-US" altLang="en-US" sz="5400"/>
              <a:t>ªm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971800" y="5029200"/>
            <a:ext cx="388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/>
              <a:t>kim  t ªm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648200" y="52578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..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800600" y="5029200"/>
            <a:ext cx="349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rgbClr val="FF0066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4" grpId="0"/>
      <p:bldP spid="111624" grpId="1"/>
      <p:bldP spid="1116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590800" y="3962400"/>
            <a:ext cx="388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mò </a:t>
            </a:r>
            <a:r>
              <a:rPr lang="en-US" altLang="en-US" sz="5400">
                <a:latin typeface="Arial" panose="020B0604020202020204" pitchFamily="34" charset="0"/>
              </a:rPr>
              <a:t> </a:t>
            </a:r>
            <a:r>
              <a:rPr lang="en-US" altLang="en-US" sz="5400">
                <a:solidFill>
                  <a:srgbClr val="FF0066"/>
                </a:solidFill>
                <a:latin typeface="Arial" panose="020B0604020202020204" pitchFamily="34" charset="0"/>
              </a:rPr>
              <a:t>c</a:t>
            </a:r>
            <a:r>
              <a:rPr lang="en-US" altLang="en-US" sz="5400"/>
              <a:t>èi</a:t>
            </a:r>
            <a:endParaRPr lang="en-US" altLang="en-US" sz="5400">
              <a:latin typeface="Arial" panose="020B0604020202020204" pitchFamily="34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362200" y="4876800"/>
            <a:ext cx="419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mò    èi</a:t>
            </a:r>
            <a:endParaRPr lang="en-US" altLang="en-US" sz="5400">
              <a:latin typeface="Arial" panose="020B0604020202020204" pitchFamily="34" charset="0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343400" y="5029200"/>
            <a:ext cx="835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  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4572000" y="4876800"/>
            <a:ext cx="6238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rgbClr val="FF0066"/>
                </a:solidFill>
              </a:rPr>
              <a:t>c</a:t>
            </a:r>
          </a:p>
        </p:txBody>
      </p:sp>
      <p:pic>
        <p:nvPicPr>
          <p:cNvPr id="32774" name="Picture 10" descr="ANd9GcRXqDsboS_-8Qp1acWvgMIr6yBnuIdG2IyQ3iGdr2dk4kU4xJtHKeE-Zz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58674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/>
      <p:bldP spid="113671" grpId="0"/>
      <p:bldP spid="113671" grpId="1"/>
      <p:bldP spid="1136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906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é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962400" y="1143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®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181600" y="1143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é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6477000" y="1219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i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7756525" y="51816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pic>
        <p:nvPicPr>
          <p:cNvPr id="6152" name="Picture 10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11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2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9" grpId="0"/>
      <p:bldP spid="13108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990600" y="4419600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sóng </a:t>
            </a:r>
            <a:r>
              <a:rPr lang="en-US" altLang="en-US" sz="5400">
                <a:solidFill>
                  <a:srgbClr val="FF0066"/>
                </a:solidFill>
              </a:rPr>
              <a:t>t</a:t>
            </a:r>
            <a:r>
              <a:rPr lang="en-US" altLang="en-US" sz="5400"/>
              <a:t>r­êng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447800" y="5105400"/>
            <a:ext cx="556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/>
              <a:t> sóng   r­êng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886200" y="53340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…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114800" y="5105400"/>
            <a:ext cx="390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rgbClr val="FF0066"/>
                </a:solidFill>
              </a:rPr>
              <a:t>t</a:t>
            </a:r>
          </a:p>
        </p:txBody>
      </p:sp>
      <p:pic>
        <p:nvPicPr>
          <p:cNvPr id="33798" name="Picture 10" descr="ANd9GcR0Xz4cJCquFvVtyjySSOO9NMyv54MTBm-KbrAX42PZlSuSR0k88X70Vlb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5925"/>
            <a:ext cx="82296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  <p:bldP spid="115718" grpId="0"/>
      <p:bldP spid="115719" grpId="0"/>
      <p:bldP spid="115719" grpId="1"/>
      <p:bldP spid="1157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4820" name="Picture 4" descr="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Picture3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819400"/>
            <a:ext cx="24685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Pictur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Pictur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9" descr="Pictur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0" descr="Pictur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1" descr="Pictur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09600" y="1524000"/>
            <a:ext cx="853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CC3300"/>
                </a:solidFill>
                <a:latin typeface="Arial" panose="020B0604020202020204" pitchFamily="34" charset="0"/>
              </a:rPr>
              <a:t>Bài giảng đến đây kết thúc, chúc quý thầy cô và các em sức khỏe !</a:t>
            </a:r>
          </a:p>
        </p:txBody>
      </p:sp>
      <p:pic>
        <p:nvPicPr>
          <p:cNvPr id="34828" name="Picture 13" descr="Picture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4" descr="Picture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80652" flipV="1">
            <a:off x="16002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5" descr="Picture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7543" flipV="1">
            <a:off x="-304800" y="-7620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6" descr="Picture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13162" flipV="1">
            <a:off x="7658100" y="-1714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2" name="Picture 17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3" name="Picture 18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19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20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22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52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23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648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24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05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3505200" y="42672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>
            <a:off x="3429000" y="54102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1" name="AutoShape 27"/>
          <p:cNvSpPr>
            <a:spLocks noChangeArrowheads="1"/>
          </p:cNvSpPr>
          <p:nvPr/>
        </p:nvSpPr>
        <p:spPr bwMode="auto">
          <a:xfrm>
            <a:off x="6096000" y="44196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5867400" y="57150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6019800" y="6858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4648200" y="46482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2819400" y="9144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pic>
        <p:nvPicPr>
          <p:cNvPr id="34846" name="Picture 32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429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7" name="Picture 33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4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76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9" name="AutoShape 35"/>
          <p:cNvSpPr>
            <a:spLocks noChangeArrowheads="1"/>
          </p:cNvSpPr>
          <p:nvPr/>
        </p:nvSpPr>
        <p:spPr bwMode="auto">
          <a:xfrm>
            <a:off x="4876800" y="29718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pic>
        <p:nvPicPr>
          <p:cNvPr id="34850" name="Picture 36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72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21" name="AutoShape 37"/>
          <p:cNvSpPr>
            <a:spLocks noChangeArrowheads="1"/>
          </p:cNvSpPr>
          <p:nvPr/>
        </p:nvSpPr>
        <p:spPr bwMode="auto">
          <a:xfrm>
            <a:off x="7391400" y="41910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pic>
        <p:nvPicPr>
          <p:cNvPr id="34852" name="Picture 38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3" name="Picture 39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24" name="AutoShape 40"/>
          <p:cNvSpPr>
            <a:spLocks noChangeArrowheads="1"/>
          </p:cNvSpPr>
          <p:nvPr/>
        </p:nvSpPr>
        <p:spPr bwMode="auto">
          <a:xfrm>
            <a:off x="3200400" y="30480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pic>
        <p:nvPicPr>
          <p:cNvPr id="34855" name="Picture 41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6" name="Picture 42" descr="Picture3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27" name="AutoShape 43"/>
          <p:cNvSpPr>
            <a:spLocks noChangeArrowheads="1"/>
          </p:cNvSpPr>
          <p:nvPr/>
        </p:nvSpPr>
        <p:spPr bwMode="auto">
          <a:xfrm>
            <a:off x="4267200" y="685800"/>
            <a:ext cx="4572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/>
      <p:bldP spid="42009" grpId="0" animBg="1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9" grpId="0" animBg="1"/>
      <p:bldP spid="42021" grpId="0" animBg="1"/>
      <p:bldP spid="42024" grpId="0" animBg="1"/>
      <p:bldP spid="420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1981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657600" y="1828800"/>
            <a:ext cx="1981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0">
                <a:solidFill>
                  <a:srgbClr val="FF3300"/>
                </a:solidFill>
              </a:rPr>
              <a:t>®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6553200" y="1828800"/>
            <a:ext cx="1981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0">
                <a:solidFill>
                  <a:schemeClr val="tx2"/>
                </a:solidFill>
              </a:rPr>
              <a:t>i</a:t>
            </a:r>
          </a:p>
        </p:txBody>
      </p:sp>
      <p:pic>
        <p:nvPicPr>
          <p:cNvPr id="7174" name="Picture 7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8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6" name="Picture 9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733800" y="-304800"/>
            <a:ext cx="1404938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0">
                <a:solidFill>
                  <a:schemeClr val="tx2"/>
                </a:solidFill>
              </a:rPr>
              <a:t>i</a:t>
            </a:r>
          </a:p>
        </p:txBody>
      </p:sp>
      <p:pic>
        <p:nvPicPr>
          <p:cNvPr id="8195" name="Picture 5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Picture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2800" y="0"/>
            <a:ext cx="19812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1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62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2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Picture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7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9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7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0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42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638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5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5" name="WordArt 55"/>
          <p:cNvSpPr>
            <a:spLocks noChangeArrowheads="1" noChangeShapeType="1" noTextEdit="1"/>
          </p:cNvSpPr>
          <p:nvPr/>
        </p:nvSpPr>
        <p:spPr bwMode="auto">
          <a:xfrm>
            <a:off x="4191000" y="2057400"/>
            <a:ext cx="762000" cy="306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15417" name="WordArt 57"/>
          <p:cNvSpPr>
            <a:spLocks noChangeArrowheads="1" noChangeShapeType="1" noTextEdit="1"/>
          </p:cNvSpPr>
          <p:nvPr/>
        </p:nvSpPr>
        <p:spPr bwMode="auto">
          <a:xfrm>
            <a:off x="4191000" y="1066800"/>
            <a:ext cx="8382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VogueH" panose="020B7200000000000000" pitchFamily="34" charset="0"/>
              </a:rPr>
              <a:t>.</a:t>
            </a:r>
          </a:p>
        </p:txBody>
      </p:sp>
      <p:sp>
        <p:nvSpPr>
          <p:cNvPr id="9227" name="Text Box 59"/>
          <p:cNvSpPr txBox="1">
            <a:spLocks noChangeArrowheads="1"/>
          </p:cNvSpPr>
          <p:nvPr/>
        </p:nvSpPr>
        <p:spPr bwMode="auto">
          <a:xfrm>
            <a:off x="990600" y="3200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8" name="Text Box 61"/>
          <p:cNvSpPr txBox="1">
            <a:spLocks noChangeArrowheads="1"/>
          </p:cNvSpPr>
          <p:nvPr/>
        </p:nvSpPr>
        <p:spPr bwMode="auto">
          <a:xfrm>
            <a:off x="1143000" y="365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057400" y="6096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V="1">
            <a:off x="38862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 flipV="1">
            <a:off x="39624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6" name="Picture 12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4" descr="Picture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2362200" y="76200"/>
            <a:ext cx="51816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0">
                <a:solidFill>
                  <a:srgbClr val="FF0066"/>
                </a:solidFill>
                <a:latin typeface="Arial" panose="020B0604020202020204" pitchFamily="34" charset="0"/>
              </a:rPr>
              <a:t>Các kiểu chữ: </a:t>
            </a:r>
            <a:r>
              <a:rPr lang="en-US" altLang="en-US" sz="4400" b="0">
                <a:solidFill>
                  <a:srgbClr val="0066FF"/>
                </a:solidFill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400" b="0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pic>
        <p:nvPicPr>
          <p:cNvPr id="10249" name="Picture 20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2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3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32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33" descr="Picture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9178" name="Group 90"/>
          <p:cNvGraphicFramePr>
            <a:graphicFrameLocks noGrp="1"/>
          </p:cNvGraphicFramePr>
          <p:nvPr/>
        </p:nvGraphicFramePr>
        <p:xfrm>
          <a:off x="838200" y="762000"/>
          <a:ext cx="1600200" cy="521176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4242196131"/>
                    </a:ext>
                  </a:extLst>
                </a:gridCol>
              </a:tblGrid>
              <a:tr h="521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anose="020B7200000000000000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5255250"/>
                  </a:ext>
                </a:extLst>
              </a:tr>
            </a:tbl>
          </a:graphicData>
        </a:graphic>
      </p:graphicFrame>
      <p:graphicFrame>
        <p:nvGraphicFramePr>
          <p:cNvPr id="89197" name="Group 109"/>
          <p:cNvGraphicFramePr>
            <a:graphicFrameLocks noGrp="1"/>
          </p:cNvGraphicFramePr>
          <p:nvPr/>
        </p:nvGraphicFramePr>
        <p:xfrm>
          <a:off x="3429000" y="-533400"/>
          <a:ext cx="2133600" cy="8351838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3379964968"/>
                    </a:ext>
                  </a:extLst>
                </a:gridCol>
              </a:tblGrid>
              <a:tr h="835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5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Commercial Script" panose="020B7200000000000000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6732403"/>
                  </a:ext>
                </a:extLst>
              </a:tr>
            </a:tbl>
          </a:graphicData>
        </a:graphic>
      </p:graphicFrame>
      <p:graphicFrame>
        <p:nvGraphicFramePr>
          <p:cNvPr id="89194" name="Group 106"/>
          <p:cNvGraphicFramePr>
            <a:graphicFrameLocks noGrp="1"/>
          </p:cNvGraphicFramePr>
          <p:nvPr/>
        </p:nvGraphicFramePr>
        <p:xfrm>
          <a:off x="6096000" y="762000"/>
          <a:ext cx="1828800" cy="582136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1004893323"/>
                    </a:ext>
                  </a:extLst>
                </a:gridCol>
              </a:tblGrid>
              <a:tr h="582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.VnTimeH" panose="020B7200000000000000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50703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cture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42925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Picture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670" flipV="1">
            <a:off x="7924800" y="5429250"/>
            <a:ext cx="1695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386513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812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12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15025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2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5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6" descr="Picture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066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Line 38"/>
          <p:cNvSpPr>
            <a:spLocks noChangeShapeType="1"/>
          </p:cNvSpPr>
          <p:nvPr/>
        </p:nvSpPr>
        <p:spPr bwMode="auto">
          <a:xfrm>
            <a:off x="0" y="655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2667000" y="5334000"/>
            <a:ext cx="381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F0000"/>
                </a:solidFill>
              </a:rPr>
              <a:t>Y t¸</a:t>
            </a:r>
          </a:p>
        </p:txBody>
      </p:sp>
      <p:pic>
        <p:nvPicPr>
          <p:cNvPr id="11278" name="Picture 43" descr="flower1_div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6253163"/>
            <a:ext cx="70866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44" descr="nurse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553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05000" y="18288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 flipH="1">
            <a:off x="3657600" y="76200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4343400" y="1981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¸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5943600" y="73152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0">
              <a:solidFill>
                <a:srgbClr val="FF3300"/>
              </a:solidFill>
            </a:endParaRPr>
          </a:p>
        </p:txBody>
      </p:sp>
      <p:pic>
        <p:nvPicPr>
          <p:cNvPr id="12294" name="Picture 8" descr="Picture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1382713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5" name="Picture 9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138271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10" descr="Picture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638800"/>
            <a:ext cx="13827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3733800" y="1905000"/>
            <a:ext cx="1295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 flipH="1">
            <a:off x="10956925" y="7543800"/>
            <a:ext cx="184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.VnAvant" panose="020B7200000000000000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0">
                <a:solidFill>
                  <a:srgbClr val="FF3300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  <p:bldP spid="142342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anose="020B7200000000000000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anose="020B7200000000000000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2422</TotalTime>
  <Words>217</Words>
  <Application>Microsoft Office PowerPoint</Application>
  <PresentationFormat>On-screen Show (4:3)</PresentationFormat>
  <Paragraphs>104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DotumChe</vt:lpstr>
      <vt:lpstr>.VnArial</vt:lpstr>
      <vt:lpstr>.VnAvant</vt:lpstr>
      <vt:lpstr>.VnCommercial Script</vt:lpstr>
      <vt:lpstr>.VnTimeH</vt:lpstr>
      <vt:lpstr>.VnVogue</vt:lpstr>
      <vt:lpstr>.VnVogueH</vt:lpstr>
      <vt:lpstr>Arial</vt:lpstr>
      <vt:lpstr>Arial Black</vt:lpstr>
      <vt:lpstr>Garamond</vt:lpstr>
      <vt:lpstr>Times New Roman</vt:lpstr>
      <vt:lpstr>Wingdings</vt:lpstr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145</cp:revision>
  <dcterms:created xsi:type="dcterms:W3CDTF">2009-09-21T13:29:28Z</dcterms:created>
  <dcterms:modified xsi:type="dcterms:W3CDTF">2021-05-08T04:09:26Z</dcterms:modified>
</cp:coreProperties>
</file>